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Lora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Lora-bold.fntdata"/><Relationship Id="rId23" Type="http://schemas.openxmlformats.org/officeDocument/2006/relationships/font" Target="fonts/Lor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-boldItalic.fntdata"/><Relationship Id="rId25" Type="http://schemas.openxmlformats.org/officeDocument/2006/relationships/font" Target="fonts/Lora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Boa tarde, meu nome é &lt;seu nome&gt; e eu vou falar sobre o projeto “Fala aí, Recife!”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f561418f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f561418f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7ff963c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7ff963c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7ff963c4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7ff963c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f561418f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f561418f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Premissa = durante o projeto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Fala aí, Recife!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205050" y="32588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Giovanni Correa (gecj)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Jhonata de Souza (jls3)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Jefferson Alves (jwsa)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Nome do Projeto: Fala aí, Recife!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Elaborado por: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299" y="2748575"/>
            <a:ext cx="4603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Giovanni Correa (gecj) 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Product Owner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3074075"/>
            <a:ext cx="58038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	Jefferson Alves (jwsa) Desenvolvedor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299" y="3399575"/>
            <a:ext cx="6167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	Jhonata de Souza (jls3) Scrum Master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Objetivo do Projeto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projeto tem como objetivo facilitar a comunicação entre população e os </a:t>
            </a:r>
            <a:r>
              <a:rPr lang="en-GB"/>
              <a:t>órgãos públicos. Proporcionar à população um melhor acompanhamento sobre os projetos e melhorias da sua região e fornecer aos órgãos competentes casos específicos que ajudará na sua atuação.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Justificativa do Projeto</a:t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926375" y="2322875"/>
            <a:ext cx="7354200" cy="15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Tendo em vista o prejuízo causado a cada dia pela falta de resolução de problemas urbanos, nosso projeto visa criar um canal de comunicação entre a população e órgãos responsáveis para detecção e acompanhamento de solicitações, dessa forma aumentando a transparência das ações e pressionando a conclusão de obras.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Entendendo o Problema</a:t>
            </a:r>
            <a:endParaRPr/>
          </a:p>
        </p:txBody>
      </p:sp>
      <p:sp>
        <p:nvSpPr>
          <p:cNvPr id="257" name="Google Shape;257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Falta de atuação dos </a:t>
            </a:r>
            <a:r>
              <a:rPr lang="en-GB">
                <a:solidFill>
                  <a:srgbClr val="FFFFFF"/>
                </a:solidFill>
              </a:rPr>
              <a:t>órgãos</a:t>
            </a:r>
            <a:r>
              <a:rPr lang="en-GB">
                <a:solidFill>
                  <a:srgbClr val="FFFFFF"/>
                </a:solidFill>
              </a:rPr>
              <a:t> </a:t>
            </a:r>
            <a:r>
              <a:rPr lang="en-GB">
                <a:solidFill>
                  <a:srgbClr val="FFFFFF"/>
                </a:solidFill>
              </a:rPr>
              <a:t>públicos com casos específicos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Casos pequenos que se não tratados podem se agravar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Recursos publicos sendo mal-empregado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Que</a:t>
            </a:r>
            <a:r>
              <a:rPr lang="en-GB"/>
              <a:t> foi entregue</a:t>
            </a:r>
            <a:endParaRPr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297500" y="2090500"/>
            <a:ext cx="70389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Cadastro simples de usuário</a:t>
            </a:r>
            <a:endParaRPr/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Crud de solicitação</a:t>
            </a:r>
            <a:endParaRPr/>
          </a:p>
          <a:p>
            <a:pPr indent="0" lvl="0" marL="45720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Principais erros </a:t>
            </a:r>
            <a:endParaRPr/>
          </a:p>
        </p:txBody>
      </p:sp>
      <p:sp>
        <p:nvSpPr>
          <p:cNvPr id="274" name="Google Shape;274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Falta de comprometimento da Equipe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Má administração do tempo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Falta de Planejamento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Má </a:t>
            </a:r>
            <a:r>
              <a:rPr lang="en-GB"/>
              <a:t>distribuição</a:t>
            </a:r>
            <a:r>
              <a:rPr lang="en-GB"/>
              <a:t> de Tarefas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Falta de reuniões semanais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 Que</a:t>
            </a:r>
            <a:r>
              <a:rPr lang="en-GB"/>
              <a:t> faltou ser entregue ?</a:t>
            </a:r>
            <a:endParaRPr/>
          </a:p>
        </p:txBody>
      </p:sp>
      <p:sp>
        <p:nvSpPr>
          <p:cNvPr id="280" name="Google Shape;280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Views  para usuários diferentes (Servidor público e cliente)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API google maps para marcar o local de atendimento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Views de monitoramento de serviço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Testes BDD e TDD de todas as etapas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Mais HU’s.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5"/>
          <p:cNvSpPr txBox="1"/>
          <p:nvPr>
            <p:ph idx="1" type="body"/>
          </p:nvPr>
        </p:nvSpPr>
        <p:spPr>
          <a:xfrm>
            <a:off x="1297500" y="1567550"/>
            <a:ext cx="5145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87" name="Google Shape;2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290488"/>
            <a:ext cx="5769750" cy="346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